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648" autoAdjust="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5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3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0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7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7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0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1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ABC79-54FF-4F88-B374-2FD23F878C3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2D21F-6B2D-4675-8792-79E4F2B35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9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lenovo\OneDrive\Pictures\Screenshots 1\Screenshot 2025-06-10 1715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" y="-6626"/>
            <a:ext cx="9178545" cy="68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novo\OneDrive\Pictures\Screenshots 1\Screenshot 2025-05-25 2124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17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213" y="-1528763"/>
            <a:ext cx="10258426" cy="99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1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088" y="-1576388"/>
            <a:ext cx="10544176" cy="10010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67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7225" y="-1562100"/>
            <a:ext cx="10458450" cy="998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77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lenovo\OneDrive\Pictures\Screenshots 1\Screenshot 2025-06-10 1716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1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lenovo\OneDrive\Pictures\Screenshots 1\Screenshot 2025-06-10 1716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787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lenovo\OneDrive\Pictures\Screenshots 1\Screenshot 2025-06-10 1716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1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lenovo\OneDrive\Pictures\Screenshots 1\Screenshot 2025-06-10 1716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lenovo\OneDrive\Pictures\Screenshots 1\Screenshot 2025-06-10 171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9296400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2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lenovo\OneDrive\Pictures\Screenshots 1\Screenshot 2025-06-10 1716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91440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94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lenovo\OneDrive\Pictures\Screenshots 1\Screenshot 2025-06-10 1716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76200"/>
            <a:ext cx="9349483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0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lenovo\OneDrive\Pictures\Screenshots 1\Screenshot 2025-06-10 1715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0668000" cy="844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74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513" y="-1533525"/>
            <a:ext cx="10487026" cy="992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2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9713" y="-1562100"/>
            <a:ext cx="12163426" cy="998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0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-1524000"/>
            <a:ext cx="10287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0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213" y="-1528763"/>
            <a:ext cx="10258426" cy="99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39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38" y="-1076325"/>
            <a:ext cx="10353676" cy="901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4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850" y="-1538288"/>
            <a:ext cx="10553700" cy="993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7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3</cp:revision>
  <dcterms:created xsi:type="dcterms:W3CDTF">2025-06-10T11:48:40Z</dcterms:created>
  <dcterms:modified xsi:type="dcterms:W3CDTF">2025-06-10T13:19:52Z</dcterms:modified>
</cp:coreProperties>
</file>